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"/>
  </p:notesMasterIdLst>
  <p:handoutMasterIdLst>
    <p:handoutMasterId r:id="rId4"/>
  </p:handoutMasterIdLst>
  <p:sldIdLst>
    <p:sldId id="312" r:id="rId2"/>
  </p:sldIdLst>
  <p:sldSz cx="7200900" cy="10264775"/>
  <p:notesSz cx="6735763" cy="9866313"/>
  <p:defaultTextStyle>
    <a:defPPr>
      <a:defRPr lang="ja-JP"/>
    </a:defPPr>
    <a:lvl1pPr marL="0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66434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32869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399302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65737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32170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798606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65040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731474" algn="l" defTabSz="466434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3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B47"/>
    <a:srgbClr val="D5FFE8"/>
    <a:srgbClr val="DF0010"/>
    <a:srgbClr val="92846E"/>
    <a:srgbClr val="E2D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7359" autoAdjust="0"/>
  </p:normalViewPr>
  <p:slideViewPr>
    <p:cSldViewPr snapToGrid="0" snapToObjects="1">
      <p:cViewPr varScale="1">
        <p:scale>
          <a:sx n="46" d="100"/>
          <a:sy n="46" d="100"/>
        </p:scale>
        <p:origin x="2394" y="72"/>
      </p:cViewPr>
      <p:guideLst>
        <p:guide orient="horz" pos="3233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ＭＳ Ｐゴシック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A931-9A66-C143-BC65-5A2464BB4B36}" type="datetimeFigureOut">
              <a:rPr kumimoji="1" lang="ja-JP" altLang="en-US" smtClean="0">
                <a:latin typeface="ＭＳ Ｐゴシック"/>
              </a:rPr>
              <a:t>2025/1/7</a:t>
            </a:fld>
            <a:endParaRPr kumimoji="1" lang="ja-JP" altLang="en-US" dirty="0">
              <a:latin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1577-AC07-DC45-91A8-9E0FD10C6129}" type="slidenum">
              <a:rPr kumimoji="1" lang="ja-JP" altLang="en-US" smtClean="0">
                <a:latin typeface="ＭＳ Ｐゴシック"/>
              </a:rPr>
              <a:t>‹#›</a:t>
            </a:fld>
            <a:endParaRPr kumimoji="1" lang="ja-JP" altLang="en-US" dirty="0"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5177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Ｐゴシック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Ｐゴシック"/>
              </a:defRPr>
            </a:lvl1pPr>
          </a:lstStyle>
          <a:p>
            <a:fld id="{0B69B7C4-9D3D-1144-8FBF-C10A4F47D40C}" type="datetimeFigureOut">
              <a:rPr lang="ja-JP" altLang="en-US" smtClean="0"/>
              <a:pPr/>
              <a:t>2025/1/7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70100" y="739775"/>
            <a:ext cx="25955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Ｐゴシック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Ｐゴシック"/>
              </a:defRPr>
            </a:lvl1pPr>
          </a:lstStyle>
          <a:p>
            <a:fld id="{D0F87744-0E8D-D845-BC4C-8EAD1FCB673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067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6434" rtl="0" eaLnBrk="1" latinLnBrk="0" hangingPunct="1">
      <a:defRPr kumimoji="1" sz="1300" kern="1200">
        <a:solidFill>
          <a:schemeClr val="tx1"/>
        </a:solidFill>
        <a:latin typeface="ＭＳ Ｐゴシック"/>
        <a:ea typeface="+mn-ea"/>
        <a:cs typeface="+mn-cs"/>
      </a:defRPr>
    </a:lvl1pPr>
    <a:lvl2pPr marL="466434" algn="l" defTabSz="466434" rtl="0" eaLnBrk="1" latinLnBrk="0" hangingPunct="1">
      <a:defRPr kumimoji="1" sz="1300" kern="1200">
        <a:solidFill>
          <a:schemeClr val="tx1"/>
        </a:solidFill>
        <a:latin typeface="ＭＳ Ｐゴシック"/>
        <a:ea typeface="+mn-ea"/>
        <a:cs typeface="+mn-cs"/>
      </a:defRPr>
    </a:lvl2pPr>
    <a:lvl3pPr marL="932869" algn="l" defTabSz="466434" rtl="0" eaLnBrk="1" latinLnBrk="0" hangingPunct="1">
      <a:defRPr kumimoji="1" sz="1300" kern="1200">
        <a:solidFill>
          <a:schemeClr val="tx1"/>
        </a:solidFill>
        <a:latin typeface="ＭＳ Ｐゴシック"/>
        <a:ea typeface="+mn-ea"/>
        <a:cs typeface="+mn-cs"/>
      </a:defRPr>
    </a:lvl3pPr>
    <a:lvl4pPr marL="1399302" algn="l" defTabSz="466434" rtl="0" eaLnBrk="1" latinLnBrk="0" hangingPunct="1">
      <a:defRPr kumimoji="1" sz="1300" kern="1200">
        <a:solidFill>
          <a:schemeClr val="tx1"/>
        </a:solidFill>
        <a:latin typeface="ＭＳ Ｐゴシック"/>
        <a:ea typeface="+mn-ea"/>
        <a:cs typeface="+mn-cs"/>
      </a:defRPr>
    </a:lvl4pPr>
    <a:lvl5pPr marL="1865737" algn="l" defTabSz="466434" rtl="0" eaLnBrk="1" latinLnBrk="0" hangingPunct="1">
      <a:defRPr kumimoji="1" sz="1300" kern="1200">
        <a:solidFill>
          <a:schemeClr val="tx1"/>
        </a:solidFill>
        <a:latin typeface="ＭＳ Ｐゴシック"/>
        <a:ea typeface="+mn-ea"/>
        <a:cs typeface="+mn-cs"/>
      </a:defRPr>
    </a:lvl5pPr>
    <a:lvl6pPr marL="2332170" algn="l" defTabSz="46643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798606" algn="l" defTabSz="46643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265040" algn="l" defTabSz="46643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731474" algn="l" defTabSz="466434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2"/>
          <p:cNvSpPr>
            <a:spLocks noGrp="1"/>
          </p:cNvSpPr>
          <p:nvPr>
            <p:ph idx="1"/>
          </p:nvPr>
        </p:nvSpPr>
        <p:spPr>
          <a:xfrm>
            <a:off x="217676" y="924774"/>
            <a:ext cx="6841477" cy="9168923"/>
          </a:xfrm>
          <a:prstGeom prst="rect">
            <a:avLst/>
          </a:prstGeom>
        </p:spPr>
        <p:txBody>
          <a:bodyPr vert="horz" lIns="93286" tIns="46646" rIns="93286" bIns="46646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2" y="0"/>
            <a:ext cx="5420344" cy="784444"/>
          </a:xfrm>
          <a:custGeom>
            <a:avLst/>
            <a:gdLst>
              <a:gd name="T0" fmla="*/ 0 w 1793"/>
              <a:gd name="T1" fmla="*/ 256 h 256"/>
              <a:gd name="T2" fmla="*/ 1697 w 1793"/>
              <a:gd name="T3" fmla="*/ 108 h 256"/>
              <a:gd name="T4" fmla="*/ 1793 w 1793"/>
              <a:gd name="T5" fmla="*/ 0 h 256"/>
              <a:gd name="T6" fmla="*/ 0 w 1793"/>
              <a:gd name="T7" fmla="*/ 0 h 256"/>
              <a:gd name="T8" fmla="*/ 0 w 1793"/>
              <a:gd name="T9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256">
                <a:moveTo>
                  <a:pt x="0" y="256"/>
                </a:moveTo>
                <a:cubicBezTo>
                  <a:pt x="1697" y="108"/>
                  <a:pt x="1697" y="108"/>
                  <a:pt x="1697" y="108"/>
                </a:cubicBezTo>
                <a:cubicBezTo>
                  <a:pt x="1790" y="99"/>
                  <a:pt x="1793" y="0"/>
                  <a:pt x="17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6"/>
                  <a:pt x="0" y="256"/>
                  <a:pt x="0" y="2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83" y="-155481"/>
            <a:ext cx="2199654" cy="13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1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466434" rtl="0" eaLnBrk="1" latinLnBrk="0" hangingPunct="1">
        <a:spcBef>
          <a:spcPct val="0"/>
        </a:spcBef>
        <a:buNone/>
        <a:defRPr kumimoji="1" sz="2400" kern="1200">
          <a:solidFill>
            <a:schemeClr val="tx1"/>
          </a:solidFill>
          <a:latin typeface="ＭＳ Ｐゴシック"/>
          <a:ea typeface="+mj-ea"/>
          <a:cs typeface="+mj-cs"/>
        </a:defRPr>
      </a:lvl1pPr>
    </p:titleStyle>
    <p:bodyStyle>
      <a:lvl1pPr marL="0" indent="0" algn="l" defTabSz="466434" rtl="0" eaLnBrk="1" latinLnBrk="0" hangingPunct="1">
        <a:spcBef>
          <a:spcPct val="20000"/>
        </a:spcBef>
        <a:buFont typeface="Arial"/>
        <a:buNone/>
        <a:defRPr kumimoji="1" sz="1900" kern="1200">
          <a:solidFill>
            <a:schemeClr val="tx1"/>
          </a:solidFill>
          <a:latin typeface="ＭＳ Ｐゴシック"/>
          <a:ea typeface="+mn-ea"/>
          <a:cs typeface="+mn-cs"/>
        </a:defRPr>
      </a:lvl1pPr>
      <a:lvl2pPr marL="585338" marR="0" indent="0" algn="l" defTabSz="4664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kumimoji="1" sz="1600" kern="1200">
          <a:solidFill>
            <a:schemeClr val="tx1"/>
          </a:solidFill>
          <a:latin typeface="ＭＳ Ｐゴシック"/>
          <a:ea typeface="+mn-ea"/>
          <a:cs typeface="+mn-cs"/>
        </a:defRPr>
      </a:lvl2pPr>
      <a:lvl3pPr marL="1166086" indent="-172618" algn="l" defTabSz="466434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ＭＳ Ｐゴシック"/>
          <a:ea typeface="+mn-ea"/>
          <a:cs typeface="+mn-cs"/>
        </a:defRPr>
      </a:lvl3pPr>
      <a:lvl4pPr marL="1632520" indent="-172618" algn="l" defTabSz="466434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ＭＳ Ｐゴシック"/>
          <a:ea typeface="+mn-ea"/>
          <a:cs typeface="+mn-cs"/>
        </a:defRPr>
      </a:lvl4pPr>
      <a:lvl5pPr marL="2098955" indent="-172618" algn="l" defTabSz="466434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ＭＳ Ｐゴシック"/>
          <a:ea typeface="+mn-ea"/>
          <a:cs typeface="+mn-cs"/>
        </a:defRPr>
      </a:lvl5pPr>
      <a:lvl6pPr marL="2565387" indent="-233217" algn="l" defTabSz="466434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822" indent="-233217" algn="l" defTabSz="466434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98257" indent="-233217" algn="l" defTabSz="466434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691" indent="-233217" algn="l" defTabSz="466434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4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9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302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37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70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606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40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74" algn="l" defTabSz="46643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0D268E3-9AE0-A5C0-C95D-659B69375E02}"/>
              </a:ext>
            </a:extLst>
          </p:cNvPr>
          <p:cNvSpPr/>
          <p:nvPr/>
        </p:nvSpPr>
        <p:spPr>
          <a:xfrm>
            <a:off x="83140" y="2143485"/>
            <a:ext cx="7041560" cy="63528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44D28B9-EA5D-C481-15FC-099671FCC30B}"/>
              </a:ext>
            </a:extLst>
          </p:cNvPr>
          <p:cNvSpPr/>
          <p:nvPr/>
        </p:nvSpPr>
        <p:spPr>
          <a:xfrm>
            <a:off x="181817" y="2213507"/>
            <a:ext cx="6866682" cy="61854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608F81BE-EE6D-604E-8B5E-9ECA62D1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3923" l="9140" r="93548">
                        <a14:foregroundMark x1="30645" y1="27624" x2="60753" y2="17127"/>
                        <a14:foregroundMark x1="60753" y1="17127" x2="91935" y2="26519"/>
                        <a14:foregroundMark x1="91935" y1="26519" x2="90860" y2="44199"/>
                        <a14:foregroundMark x1="12903" y1="52486" x2="11290" y2="75138"/>
                        <a14:foregroundMark x1="11290" y1="75138" x2="31183" y2="87845"/>
                        <a14:foregroundMark x1="31183" y1="87845" x2="44086" y2="90055"/>
                        <a14:foregroundMark x1="40323" y1="89503" x2="61290" y2="93923"/>
                        <a14:foregroundMark x1="61290" y1="93923" x2="70430" y2="92818"/>
                        <a14:foregroundMark x1="66129" y1="81215" x2="86559" y2="83978"/>
                        <a14:foregroundMark x1="86022" y1="45856" x2="93548" y2="70718"/>
                        <a14:foregroundMark x1="93548" y1="70718" x2="85484" y2="8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85" y="6649183"/>
            <a:ext cx="1013988" cy="9867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43E7A65-9BF8-DE12-093F-1B77F1E90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" b="94872" l="1559" r="99415">
                        <a14:foregroundMark x1="4678" y1="13248" x2="1754" y2="59829"/>
                        <a14:foregroundMark x1="1754" y1="59829" x2="9162" y2="87179"/>
                        <a14:foregroundMark x1="9162" y1="87179" x2="52632" y2="93162"/>
                        <a14:foregroundMark x1="52632" y1="93162" x2="88499" y2="89744"/>
                        <a14:foregroundMark x1="88499" y1="89744" x2="94737" y2="72222"/>
                        <a14:foregroundMark x1="94737" y1="72222" x2="91228" y2="31624"/>
                        <a14:foregroundMark x1="91228" y1="31624" x2="76413" y2="7692"/>
                        <a14:foregroundMark x1="76413" y1="7692" x2="8190" y2="5135"/>
                        <a14:foregroundMark x1="7807" y1="5831" x2="2924" y2="24359"/>
                        <a14:foregroundMark x1="95712" y1="61538" x2="95517" y2="67521"/>
                        <a14:foregroundMark x1="80897" y1="5128" x2="90253" y2="24359"/>
                        <a14:foregroundMark x1="92398" y1="29060" x2="86355" y2="10256"/>
                        <a14:foregroundMark x1="86355" y1="10256" x2="80312" y2="4701"/>
                        <a14:foregroundMark x1="19298" y1="5128" x2="60819" y2="427"/>
                        <a14:foregroundMark x1="60819" y1="427" x2="71930" y2="855"/>
                        <a14:foregroundMark x1="71930" y1="855" x2="78947" y2="6410"/>
                        <a14:foregroundMark x1="1559" y1="28205" x2="1559" y2="57265"/>
                        <a14:foregroundMark x1="1559" y1="57265" x2="5458" y2="79060"/>
                        <a14:foregroundMark x1="5458" y1="79060" x2="14815" y2="90171"/>
                        <a14:foregroundMark x1="14815" y1="90171" x2="79727" y2="95299"/>
                        <a14:foregroundMark x1="51852" y1="94872" x2="10331" y2="89744"/>
                        <a14:foregroundMark x1="10331" y1="89744" x2="1754" y2="73077"/>
                        <a14:foregroundMark x1="1754" y1="73077" x2="1754" y2="58547"/>
                        <a14:foregroundMark x1="95517" y1="58120" x2="93957" y2="74786"/>
                        <a14:foregroundMark x1="94542" y1="73077" x2="94347" y2="57265"/>
                        <a14:foregroundMark x1="98441" y1="61111" x2="99415" y2="60256"/>
                        <a14:backgroundMark x1="8187" y1="5128" x2="7602" y2="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01897" y="912156"/>
            <a:ext cx="5470401" cy="11230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18767" y="9172552"/>
            <a:ext cx="345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引受保険会社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第一生命保険株式会社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100-8411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東京都千代田区有楽町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1-13-1</a:t>
            </a: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電話（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03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3216-1211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（代表）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◎第一生命ホームページ  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https://www.dai-ichi-life.co.jp/</a:t>
            </a:r>
          </a:p>
          <a:p>
            <a:pPr marL="0" marR="0" lvl="0" indent="0" algn="l" defTabSz="466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FCD422F-FC49-4315-3503-5070F633FB14}"/>
              </a:ext>
            </a:extLst>
          </p:cNvPr>
          <p:cNvCxnSpPr>
            <a:cxnSpLocks/>
          </p:cNvCxnSpPr>
          <p:nvPr/>
        </p:nvCxnSpPr>
        <p:spPr>
          <a:xfrm flipH="1">
            <a:off x="0" y="898625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47D57E-394F-1D2B-500D-275C9D1F1957}"/>
              </a:ext>
            </a:extLst>
          </p:cNvPr>
          <p:cNvSpPr txBox="1"/>
          <p:nvPr/>
        </p:nvSpPr>
        <p:spPr>
          <a:xfrm>
            <a:off x="2567969" y="1181510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野菜、足りていますか？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1F9549-8FD2-956F-518B-84908339A4CF}"/>
              </a:ext>
            </a:extLst>
          </p:cNvPr>
          <p:cNvSpPr txBox="1"/>
          <p:nvPr/>
        </p:nvSpPr>
        <p:spPr>
          <a:xfrm>
            <a:off x="5146676" y="302944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測定会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82AD476-17CF-110D-2177-054404487996}"/>
              </a:ext>
            </a:extLst>
          </p:cNvPr>
          <p:cNvSpPr txBox="1"/>
          <p:nvPr/>
        </p:nvSpPr>
        <p:spPr>
          <a:xfrm>
            <a:off x="1167733" y="2414360"/>
            <a:ext cx="486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推定野菜摂取量を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チェックします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10A303A-9490-0B57-CFF1-DC884C89BE8D}"/>
              </a:ext>
            </a:extLst>
          </p:cNvPr>
          <p:cNvSpPr txBox="1"/>
          <p:nvPr/>
        </p:nvSpPr>
        <p:spPr>
          <a:xfrm>
            <a:off x="803888" y="3721137"/>
            <a:ext cx="579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野菜に含まれる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カロテノイド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という成分が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どのくらい皮膚に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蓄積され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ているかを、光を使って測定します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46AF04E-5452-6CEA-1288-3EABDADF9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8" b="97068" l="9945" r="89503">
                        <a14:foregroundMark x1="66851" y1="7818" x2="66851" y2="28013"/>
                        <a14:foregroundMark x1="66851" y1="28013" x2="66851" y2="28013"/>
                        <a14:foregroundMark x1="75138" y1="30293" x2="66851" y2="38762"/>
                        <a14:foregroundMark x1="45856" y1="42345" x2="56354" y2="52117"/>
                        <a14:foregroundMark x1="33702" y1="42345" x2="50276" y2="55049"/>
                        <a14:foregroundMark x1="48066" y1="48534" x2="48066" y2="48534"/>
                        <a14:foregroundMark x1="85635" y1="51466" x2="87845" y2="53746"/>
                        <a14:foregroundMark x1="76796" y1="59609" x2="80110" y2="92508"/>
                        <a14:foregroundMark x1="61878" y1="61238" x2="58564" y2="9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55" y="795442"/>
            <a:ext cx="804066" cy="136380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7DB959F-EEB6-14DD-62E6-E3215A27C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7" b="96815" l="9697" r="89697">
                        <a14:foregroundMark x1="53333" y1="955" x2="53333" y2="33121"/>
                        <a14:foregroundMark x1="69697" y1="12420" x2="66667" y2="20382"/>
                        <a14:foregroundMark x1="29697" y1="9554" x2="47273" y2="14968"/>
                        <a14:foregroundMark x1="63636" y1="24522" x2="63636" y2="36624"/>
                        <a14:foregroundMark x1="33333" y1="42675" x2="36364" y2="43312"/>
                        <a14:foregroundMark x1="72121" y1="48726" x2="47879" y2="51911"/>
                        <a14:foregroundMark x1="64848" y1="55414" x2="63636" y2="96815"/>
                        <a14:foregroundMark x1="47879" y1="60828" x2="43030" y2="84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14" y="828382"/>
            <a:ext cx="694885" cy="1322388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7A43C7D-8D00-5873-FA2C-13CD0D911A51}"/>
              </a:ext>
            </a:extLst>
          </p:cNvPr>
          <p:cNvSpPr txBox="1"/>
          <p:nvPr/>
        </p:nvSpPr>
        <p:spPr>
          <a:xfrm>
            <a:off x="2218767" y="4452113"/>
            <a:ext cx="465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endParaRPr kumimoji="1"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280B5ED-370C-2847-39C5-4C8AD44A3CA1}"/>
              </a:ext>
            </a:extLst>
          </p:cNvPr>
          <p:cNvCxnSpPr>
            <a:cxnSpLocks/>
          </p:cNvCxnSpPr>
          <p:nvPr/>
        </p:nvCxnSpPr>
        <p:spPr>
          <a:xfrm>
            <a:off x="967275" y="2459632"/>
            <a:ext cx="284237" cy="32575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コンテンツ プレースホルダー 3">
            <a:extLst>
              <a:ext uri="{FF2B5EF4-FFF2-40B4-BE49-F238E27FC236}">
                <a16:creationId xmlns:a16="http://schemas.microsoft.com/office/drawing/2014/main" id="{5C81A998-56DE-DDC4-69AB-9EDBC921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0" b="93694" l="6478" r="99190">
                        <a14:foregroundMark x1="20243" y1="21171" x2="6478" y2="38288"/>
                        <a14:foregroundMark x1="38866" y1="10360" x2="72065" y2="13063"/>
                        <a14:foregroundMark x1="72065" y1="13063" x2="73279" y2="13964"/>
                        <a14:foregroundMark x1="81377" y1="21171" x2="93117" y2="55856"/>
                        <a14:foregroundMark x1="93117" y1="55856" x2="82996" y2="82432"/>
                        <a14:foregroundMark x1="82996" y1="82432" x2="43320" y2="91892"/>
                        <a14:foregroundMark x1="43320" y1="91892" x2="23077" y2="86036"/>
                        <a14:foregroundMark x1="23077" y1="86036" x2="8907" y2="61712"/>
                        <a14:foregroundMark x1="8907" y1="61712" x2="11336" y2="37838"/>
                        <a14:foregroundMark x1="11336" y1="37838" x2="11336" y2="37838"/>
                        <a14:foregroundMark x1="65182" y1="68919" x2="62753" y2="94144"/>
                        <a14:foregroundMark x1="40081" y1="11712" x2="36032" y2="18468"/>
                        <a14:foregroundMark x1="8502" y1="38288" x2="24696" y2="18919"/>
                        <a14:foregroundMark x1="24696" y1="18919" x2="24696" y2="18919"/>
                        <a14:foregroundMark x1="24291" y1="13964" x2="10526" y2="30631"/>
                        <a14:foregroundMark x1="10526" y1="30631" x2="6883" y2="40090"/>
                        <a14:foregroundMark x1="40081" y1="9910" x2="60729" y2="9910"/>
                        <a14:foregroundMark x1="60729" y1="9910" x2="84211" y2="20270"/>
                        <a14:foregroundMark x1="84211" y1="20270" x2="84211" y2="20270"/>
                        <a14:foregroundMark x1="84615" y1="23423" x2="99190" y2="61712"/>
                        <a14:foregroundMark x1="99190" y1="61712" x2="77733" y2="87838"/>
                        <a14:foregroundMark x1="77733" y1="87838" x2="76518" y2="88288"/>
                        <a14:foregroundMark x1="9312" y1="45045" x2="15385" y2="84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338" y="7282254"/>
            <a:ext cx="545193" cy="490011"/>
          </a:xfr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6CB66E7-530D-3E18-26DB-940647AD0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32" b="97315" l="9901" r="89769">
                        <a14:foregroundMark x1="46865" y1="57047" x2="10561" y2="90604"/>
                        <a14:foregroundMark x1="10561" y1="90604" x2="15182" y2="91946"/>
                        <a14:foregroundMark x1="14521" y1="92953" x2="11881" y2="97315"/>
                        <a14:foregroundMark x1="39934" y1="55034" x2="38284" y2="57383"/>
                        <a14:foregroundMark x1="38614" y1="60403" x2="23762" y2="72483"/>
                        <a14:foregroundMark x1="23762" y1="72483" x2="18482" y2="81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9777" y="6328288"/>
            <a:ext cx="900275" cy="885419"/>
          </a:xfrm>
          <a:prstGeom prst="rect">
            <a:avLst/>
          </a:prstGeom>
        </p:spPr>
      </p:pic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4E5FF926-7C44-C70F-6597-530A24820FF0}"/>
              </a:ext>
            </a:extLst>
          </p:cNvPr>
          <p:cNvSpPr/>
          <p:nvPr/>
        </p:nvSpPr>
        <p:spPr>
          <a:xfrm>
            <a:off x="1219513" y="4432880"/>
            <a:ext cx="800100" cy="5381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E76500B-012F-F451-4BA0-873F5E8BB90E}"/>
              </a:ext>
            </a:extLst>
          </p:cNvPr>
          <p:cNvSpPr/>
          <p:nvPr/>
        </p:nvSpPr>
        <p:spPr>
          <a:xfrm>
            <a:off x="1219513" y="5129190"/>
            <a:ext cx="800100" cy="5381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52B18811-F827-B6AD-107F-0F685C66A7EB}"/>
              </a:ext>
            </a:extLst>
          </p:cNvPr>
          <p:cNvSpPr/>
          <p:nvPr/>
        </p:nvSpPr>
        <p:spPr>
          <a:xfrm>
            <a:off x="1219467" y="5820358"/>
            <a:ext cx="800100" cy="53819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064AA18-D202-D438-73CE-A9A869CAD211}"/>
              </a:ext>
            </a:extLst>
          </p:cNvPr>
          <p:cNvSpPr txBox="1"/>
          <p:nvPr/>
        </p:nvSpPr>
        <p:spPr>
          <a:xfrm>
            <a:off x="2218767" y="5858624"/>
            <a:ext cx="133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9F149AB-DD26-AE24-EAD0-88AC30BD74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8" b="98035" l="1758" r="96875">
                        <a14:foregroundMark x1="15039" y1="50873" x2="20117" y2="24454"/>
                        <a14:foregroundMark x1="20117" y1="24454" x2="26367" y2="15721"/>
                        <a14:foregroundMark x1="26367" y1="15721" x2="39844" y2="5240"/>
                        <a14:foregroundMark x1="39844" y1="5240" x2="57422" y2="655"/>
                        <a14:foregroundMark x1="71150" y1="3761" x2="73828" y2="4367"/>
                        <a14:foregroundMark x1="57422" y1="655" x2="62676" y2="1843"/>
                        <a14:foregroundMark x1="73828" y1="4367" x2="88672" y2="15721"/>
                        <a14:foregroundMark x1="88672" y1="15721" x2="96875" y2="32096"/>
                        <a14:foregroundMark x1="96875" y1="32096" x2="98633" y2="46070"/>
                        <a14:foregroundMark x1="98633" y1="46070" x2="96289" y2="57642"/>
                        <a14:foregroundMark x1="96289" y1="57642" x2="95703" y2="58515"/>
                        <a14:foregroundMark x1="36914" y1="7424" x2="57422" y2="218"/>
                        <a14:foregroundMark x1="57422" y1="218" x2="63601" y2="218"/>
                        <a14:foregroundMark x1="71715" y1="2924" x2="77734" y2="8079"/>
                        <a14:foregroundMark x1="77734" y1="8079" x2="77734" y2="8079"/>
                        <a14:foregroundMark x1="43750" y1="3275" x2="62163" y2="2743"/>
                        <a14:foregroundMark x1="68859" y1="3991" x2="73438" y2="6550"/>
                        <a14:foregroundMark x1="2148" y1="57205" x2="20117" y2="51310"/>
                        <a14:foregroundMark x1="3711" y1="58079" x2="16016" y2="64192"/>
                        <a14:foregroundMark x1="16016" y1="64192" x2="17383" y2="64410"/>
                        <a14:foregroundMark x1="15430" y1="63100" x2="14063" y2="77074"/>
                        <a14:foregroundMark x1="14063" y1="77074" x2="19922" y2="90175"/>
                        <a14:foregroundMark x1="19922" y1="90175" x2="20703" y2="91266"/>
                        <a14:foregroundMark x1="22461" y1="92795" x2="37891" y2="98253"/>
                        <a14:foregroundMark x1="37891" y1="98253" x2="53320" y2="94323"/>
                        <a14:foregroundMark x1="53320" y1="94323" x2="56641" y2="92140"/>
                        <a14:foregroundMark x1="58984" y1="92576" x2="82227" y2="89956"/>
                        <a14:foregroundMark x1="82227" y1="89956" x2="93750" y2="81004"/>
                        <a14:foregroundMark x1="93750" y1="81004" x2="96875" y2="66376"/>
                        <a14:foregroundMark x1="96875" y1="66376" x2="94531" y2="58515"/>
                        <a14:foregroundMark x1="60547" y1="93668" x2="73828" y2="93886"/>
                        <a14:foregroundMark x1="73828" y1="93886" x2="82422" y2="91266"/>
                        <a14:foregroundMark x1="35156" y1="98908" x2="45703" y2="98253"/>
                        <a14:foregroundMark x1="45703" y1="98253" x2="45703" y2="98035"/>
                        <a14:foregroundMark x1="63477" y1="1528" x2="68359" y2="3712"/>
                        <a14:foregroundMark x1="15039" y1="48690" x2="23438" y2="20306"/>
                        <a14:foregroundMark x1="23438" y1="20306" x2="32813" y2="10262"/>
                        <a14:foregroundMark x1="32813" y1="10262" x2="34766" y2="9389"/>
                        <a14:foregroundMark x1="32227" y1="9170" x2="22266" y2="18777"/>
                        <a14:foregroundMark x1="22266" y1="18777" x2="16406" y2="29039"/>
                        <a14:foregroundMark x1="16406" y1="29039" x2="13672" y2="40830"/>
                        <a14:foregroundMark x1="13672" y1="40830" x2="15625" y2="49563"/>
                        <a14:backgroundMark x1="67969" y1="218" x2="72656" y2="1528"/>
                        <a14:backgroundMark x1="69713" y1="1911" x2="69922" y2="1965"/>
                        <a14:backgroundMark x1="63477" y1="437" x2="64297" y2="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58402" y="6294758"/>
            <a:ext cx="2123966" cy="1429277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5D6D1AB-3204-6A81-9C55-903ED9D09739}"/>
              </a:ext>
            </a:extLst>
          </p:cNvPr>
          <p:cNvSpPr txBox="1"/>
          <p:nvPr/>
        </p:nvSpPr>
        <p:spPr>
          <a:xfrm>
            <a:off x="2573459" y="6454434"/>
            <a:ext cx="17560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あなたの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推定野菜摂取量が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チェックできます！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2487BCC-EF35-54F7-81AB-76C801307F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24" b="94180" l="9783" r="89674">
                        <a14:foregroundMark x1="67391" y1="30159" x2="17391" y2="67196"/>
                        <a14:foregroundMark x1="17391" y1="67196" x2="14674" y2="84656"/>
                        <a14:foregroundMark x1="14674" y1="84656" x2="32065" y2="92593"/>
                        <a14:foregroundMark x1="32065" y1="92593" x2="51630" y2="92063"/>
                        <a14:foregroundMark x1="51630" y1="92063" x2="64130" y2="80952"/>
                        <a14:foregroundMark x1="64130" y1="80952" x2="79348" y2="31217"/>
                        <a14:foregroundMark x1="19565" y1="92593" x2="46739" y2="94180"/>
                        <a14:foregroundMark x1="46739" y1="94180" x2="55435" y2="89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555" y="6579295"/>
            <a:ext cx="1078685" cy="1107997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7BA9FA2-2D96-9B02-F29E-DBD187F6FA9C}"/>
              </a:ext>
            </a:extLst>
          </p:cNvPr>
          <p:cNvCxnSpPr>
            <a:cxnSpLocks/>
          </p:cNvCxnSpPr>
          <p:nvPr/>
        </p:nvCxnSpPr>
        <p:spPr>
          <a:xfrm flipH="1">
            <a:off x="5918998" y="2472217"/>
            <a:ext cx="238427" cy="3122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B458DC9-EC18-95CB-A780-E5C66B6CE5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3996" y="5384799"/>
            <a:ext cx="1801076" cy="2339235"/>
          </a:xfrm>
          <a:prstGeom prst="rect">
            <a:avLst/>
          </a:prstGeom>
        </p:spPr>
      </p:pic>
      <p:pic>
        <p:nvPicPr>
          <p:cNvPr id="15" name="図 14" descr="時計, 光, 挿絵 が含まれている画像&#10;&#10;自動的に生成された説明">
            <a:extLst>
              <a:ext uri="{FF2B5EF4-FFF2-40B4-BE49-F238E27FC236}">
                <a16:creationId xmlns:a16="http://schemas.microsoft.com/office/drawing/2014/main" id="{A6063E49-60F6-F364-FDA4-82B95DA102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537" y="2871108"/>
            <a:ext cx="4637295" cy="81224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CB4AE1-C8C7-01C3-27F5-48510DD6E794}"/>
              </a:ext>
            </a:extLst>
          </p:cNvPr>
          <p:cNvSpPr txBox="1"/>
          <p:nvPr/>
        </p:nvSpPr>
        <p:spPr>
          <a:xfrm>
            <a:off x="894577" y="7778650"/>
            <a:ext cx="61245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・ベジチェックはカゴメ株式会社が提供するサービスです。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・ベジチェックは医療機器ではありません。表示される結果については目安としてご確認ください。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・測定結果については、第一生命保険株式会社では責任を負うことができません。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662DD0BC-5C4F-48D8-DB7C-1194A5D8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56" y="5194407"/>
            <a:ext cx="4258088" cy="4616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港区子ども・子育てプラザ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988310"/>
      </p:ext>
    </p:extLst>
  </p:cSld>
  <p:clrMapOvr>
    <a:masterClrMapping/>
  </p:clrMapOvr>
</p:sld>
</file>

<file path=ppt/theme/theme1.xml><?xml version="1.0" encoding="utf-8"?>
<a:theme xmlns:a="http://schemas.openxmlformats.org/drawingml/2006/main" name="914_dl_template">
  <a:themeElements>
    <a:clrScheme name="R199G0B13">
      <a:dk1>
        <a:srgbClr val="000000"/>
      </a:dk1>
      <a:lt1>
        <a:sysClr val="window" lastClr="FFFFFF"/>
      </a:lt1>
      <a:dk2>
        <a:srgbClr val="C7000D"/>
      </a:dk2>
      <a:lt2>
        <a:srgbClr val="80725A"/>
      </a:lt2>
      <a:accent1>
        <a:srgbClr val="E2DDD4"/>
      </a:accent1>
      <a:accent2>
        <a:srgbClr val="E1825E"/>
      </a:accent2>
      <a:accent3>
        <a:srgbClr val="F0C3AB"/>
      </a:accent3>
      <a:accent4>
        <a:srgbClr val="92846E"/>
      </a:accent4>
      <a:accent5>
        <a:srgbClr val="C2B7A8"/>
      </a:accent5>
      <a:accent6>
        <a:srgbClr val="E2DDD4"/>
      </a:accent6>
      <a:hlink>
        <a:srgbClr val="D189A9"/>
      </a:hlink>
      <a:folHlink>
        <a:srgbClr val="0046A9"/>
      </a:folHlink>
    </a:clrScheme>
    <a:fontScheme name="new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164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BIZ UDPゴシック</vt:lpstr>
      <vt:lpstr>ＭＳ Ｐゴシック</vt:lpstr>
      <vt:lpstr>Arial</vt:lpstr>
      <vt:lpstr>914_dl_template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Sekine@Maguretsuto</dc:creator>
  <cp:lastModifiedBy>港区子プラ①</cp:lastModifiedBy>
  <cp:revision>115</cp:revision>
  <cp:lastPrinted>2024-02-16T04:45:58Z</cp:lastPrinted>
  <dcterms:created xsi:type="dcterms:W3CDTF">2013-10-01T08:58:38Z</dcterms:created>
  <dcterms:modified xsi:type="dcterms:W3CDTF">2025-01-07T06:41:37Z</dcterms:modified>
</cp:coreProperties>
</file>